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6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EA0932-F3AE-6B43-90AA-872758437402}"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4225010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A0932-F3AE-6B43-90AA-872758437402}"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373378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A0932-F3AE-6B43-90AA-872758437402}"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865649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EA0932-F3AE-6B43-90AA-872758437402}"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20385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EA0932-F3AE-6B43-90AA-872758437402}" type="datetimeFigureOut">
              <a:rPr lang="en-US" smtClean="0"/>
              <a:t>11/19/14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301125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EA0932-F3AE-6B43-90AA-872758437402}"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3159319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EA0932-F3AE-6B43-90AA-872758437402}" type="datetimeFigureOut">
              <a:rPr lang="en-US" smtClean="0"/>
              <a:t>11/19/14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406338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EA0932-F3AE-6B43-90AA-872758437402}" type="datetimeFigureOut">
              <a:rPr lang="en-US" smtClean="0"/>
              <a:t>11/19/14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214888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EA0932-F3AE-6B43-90AA-872758437402}" type="datetimeFigureOut">
              <a:rPr lang="en-US" smtClean="0"/>
              <a:t>11/19/14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1251212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A0932-F3AE-6B43-90AA-872758437402}"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1252747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EA0932-F3AE-6B43-90AA-872758437402}" type="datetimeFigureOut">
              <a:rPr lang="en-US" smtClean="0"/>
              <a:t>11/19/14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1DAF37-742B-9D4E-9479-AA762D81BB71}" type="slidenum">
              <a:rPr lang="en-US" smtClean="0"/>
              <a:t>‹#›</a:t>
            </a:fld>
            <a:endParaRPr lang="en-US"/>
          </a:p>
        </p:txBody>
      </p:sp>
    </p:spTree>
    <p:extLst>
      <p:ext uri="{BB962C8B-B14F-4D97-AF65-F5344CB8AC3E}">
        <p14:creationId xmlns:p14="http://schemas.microsoft.com/office/powerpoint/2010/main" val="1678194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EA0932-F3AE-6B43-90AA-872758437402}" type="datetimeFigureOut">
              <a:rPr lang="en-US" smtClean="0"/>
              <a:t>11/19/14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DAF37-742B-9D4E-9479-AA762D81BB71}" type="slidenum">
              <a:rPr lang="en-US" smtClean="0"/>
              <a:t>‹#›</a:t>
            </a:fld>
            <a:endParaRPr lang="en-US"/>
          </a:p>
        </p:txBody>
      </p:sp>
    </p:spTree>
    <p:extLst>
      <p:ext uri="{BB962C8B-B14F-4D97-AF65-F5344CB8AC3E}">
        <p14:creationId xmlns:p14="http://schemas.microsoft.com/office/powerpoint/2010/main" val="20995766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Session 9 </a:t>
            </a:r>
            <a:endParaRPr lang="en-US" dirty="0"/>
          </a:p>
        </p:txBody>
      </p:sp>
      <p:sp>
        <p:nvSpPr>
          <p:cNvPr id="3" name="Subtitle 2"/>
          <p:cNvSpPr>
            <a:spLocks noGrp="1"/>
          </p:cNvSpPr>
          <p:nvPr>
            <p:ph type="subTitle" idx="1"/>
          </p:nvPr>
        </p:nvSpPr>
        <p:spPr/>
        <p:txBody>
          <a:bodyPr/>
          <a:lstStyle/>
          <a:p>
            <a:r>
              <a:rPr lang="en-US" dirty="0" smtClean="0"/>
              <a:t>Personal Narrative</a:t>
            </a:r>
          </a:p>
          <a:p>
            <a:r>
              <a:rPr lang="en-US" dirty="0" smtClean="0"/>
              <a:t>Internal and Sensory Details</a:t>
            </a:r>
            <a:endParaRPr lang="en-US" dirty="0"/>
          </a:p>
        </p:txBody>
      </p:sp>
    </p:spTree>
    <p:extLst>
      <p:ext uri="{BB962C8B-B14F-4D97-AF65-F5344CB8AC3E}">
        <p14:creationId xmlns:p14="http://schemas.microsoft.com/office/powerpoint/2010/main" val="3198574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9: Internal Details</a:t>
            </a:r>
            <a:endParaRPr lang="en-US" dirty="0"/>
          </a:p>
        </p:txBody>
      </p:sp>
      <p:sp>
        <p:nvSpPr>
          <p:cNvPr id="3" name="Content Placeholder 2"/>
          <p:cNvSpPr>
            <a:spLocks noGrp="1"/>
          </p:cNvSpPr>
          <p:nvPr>
            <p:ph idx="1"/>
          </p:nvPr>
        </p:nvSpPr>
        <p:spPr>
          <a:xfrm>
            <a:off x="1114424" y="2595563"/>
            <a:ext cx="7610476" cy="1003024"/>
          </a:xfrm>
        </p:spPr>
        <p:txBody>
          <a:bodyPr>
            <a:normAutofit fontScale="70000" lnSpcReduction="20000"/>
          </a:bodyPr>
          <a:lstStyle/>
          <a:p>
            <a:r>
              <a:rPr lang="en-US" dirty="0" smtClean="0"/>
              <a:t>Writers learn how to tell the internal story by including thoughts, feelings, and responses to what is happening.</a:t>
            </a:r>
            <a:endParaRPr lang="en-US" dirty="0"/>
          </a:p>
        </p:txBody>
      </p:sp>
      <p:pic>
        <p:nvPicPr>
          <p:cNvPr id="4" name="Picture 3" descr="Screen Shot 2014-11-02 at 5.14.3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60" y="3246433"/>
            <a:ext cx="7760682" cy="3611567"/>
          </a:xfrm>
          <a:prstGeom prst="rect">
            <a:avLst/>
          </a:prstGeom>
        </p:spPr>
      </p:pic>
    </p:spTree>
    <p:extLst>
      <p:ext uri="{BB962C8B-B14F-4D97-AF65-F5344CB8AC3E}">
        <p14:creationId xmlns:p14="http://schemas.microsoft.com/office/powerpoint/2010/main" val="28470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9:  Sensory Details</a:t>
            </a:r>
            <a:endParaRPr lang="en-US" dirty="0"/>
          </a:p>
        </p:txBody>
      </p:sp>
      <p:sp>
        <p:nvSpPr>
          <p:cNvPr id="3" name="Content Placeholder 2"/>
          <p:cNvSpPr>
            <a:spLocks noGrp="1"/>
          </p:cNvSpPr>
          <p:nvPr>
            <p:ph idx="1"/>
          </p:nvPr>
        </p:nvSpPr>
        <p:spPr/>
        <p:txBody>
          <a:bodyPr/>
          <a:lstStyle/>
          <a:p>
            <a:r>
              <a:rPr lang="en-US" dirty="0" smtClean="0"/>
              <a:t>What you hear</a:t>
            </a:r>
          </a:p>
          <a:p>
            <a:r>
              <a:rPr lang="en-US" dirty="0" smtClean="0"/>
              <a:t>What you feel</a:t>
            </a:r>
          </a:p>
          <a:p>
            <a:r>
              <a:rPr lang="en-US" dirty="0" smtClean="0"/>
              <a:t>What you smell</a:t>
            </a:r>
          </a:p>
          <a:p>
            <a:r>
              <a:rPr lang="en-US" dirty="0" smtClean="0"/>
              <a:t>What you taste</a:t>
            </a:r>
          </a:p>
          <a:p>
            <a:r>
              <a:rPr lang="en-US" dirty="0" smtClean="0"/>
              <a:t>What you see</a:t>
            </a:r>
            <a:endParaRPr lang="en-US" dirty="0"/>
          </a:p>
        </p:txBody>
      </p:sp>
    </p:spTree>
    <p:extLst>
      <p:ext uri="{BB962C8B-B14F-4D97-AF65-F5344CB8AC3E}">
        <p14:creationId xmlns:p14="http://schemas.microsoft.com/office/powerpoint/2010/main" val="3468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Session 9: Sensory Details Example</a:t>
            </a:r>
            <a:endParaRPr lang="en-US" dirty="0"/>
          </a:p>
        </p:txBody>
      </p:sp>
      <p:sp>
        <p:nvSpPr>
          <p:cNvPr id="3" name="Content Placeholder 2"/>
          <p:cNvSpPr>
            <a:spLocks noGrp="1"/>
          </p:cNvSpPr>
          <p:nvPr>
            <p:ph idx="1"/>
          </p:nvPr>
        </p:nvSpPr>
        <p:spPr>
          <a:xfrm>
            <a:off x="322521" y="2277602"/>
            <a:ext cx="8591291" cy="4172244"/>
          </a:xfrm>
        </p:spPr>
        <p:txBody>
          <a:bodyPr>
            <a:normAutofit fontScale="62500" lnSpcReduction="20000"/>
          </a:bodyPr>
          <a:lstStyle/>
          <a:p>
            <a:r>
              <a:rPr lang="en-US" dirty="0" smtClean="0"/>
              <a:t>Example 1: </a:t>
            </a:r>
          </a:p>
          <a:p>
            <a:r>
              <a:rPr lang="en-US" dirty="0" smtClean="0"/>
              <a:t>It was a nice day.</a:t>
            </a:r>
          </a:p>
          <a:p>
            <a:r>
              <a:rPr lang="en-US" dirty="0" smtClean="0"/>
              <a:t>The sun was shining and there wasn’t a cloud in the sky. I could hear the waves crashing against the shore and the seagulls were crying in the distance. It was hot for May, but the gentle breeze kept it from feeling too hot.</a:t>
            </a:r>
          </a:p>
          <a:p>
            <a:r>
              <a:rPr lang="en-US" dirty="0" smtClean="0"/>
              <a:t>Example 2:</a:t>
            </a:r>
          </a:p>
          <a:p>
            <a:r>
              <a:rPr lang="en-US" dirty="0" smtClean="0"/>
              <a:t>After looking through this never-ending house, I went to my room that I chose and sat down on the furry carpet. The sun shined through all the windows until it reached the soft carpet. It was nice and warm when you stepped on it. It made you want to stay in that spot. I as going to like this house. It had everything. I would rise up every morning with a happy and bright smile. I would like that feeling. I would go downstairs and eat a healthy breakfast. Life would be the greatest in this house.</a:t>
            </a:r>
          </a:p>
          <a:p>
            <a:pPr marL="0" indent="0">
              <a:buNone/>
            </a:pPr>
            <a:endParaRPr lang="en-US" dirty="0"/>
          </a:p>
        </p:txBody>
      </p:sp>
    </p:spTree>
    <p:extLst>
      <p:ext uri="{BB962C8B-B14F-4D97-AF65-F5344CB8AC3E}">
        <p14:creationId xmlns:p14="http://schemas.microsoft.com/office/powerpoint/2010/main" val="3289104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9: Sensory Details</a:t>
            </a:r>
            <a:endParaRPr lang="en-US" dirty="0"/>
          </a:p>
        </p:txBody>
      </p:sp>
      <p:sp>
        <p:nvSpPr>
          <p:cNvPr id="3" name="Content Placeholder 2"/>
          <p:cNvSpPr>
            <a:spLocks noGrp="1"/>
          </p:cNvSpPr>
          <p:nvPr>
            <p:ph idx="1"/>
          </p:nvPr>
        </p:nvSpPr>
        <p:spPr/>
        <p:txBody>
          <a:bodyPr/>
          <a:lstStyle/>
          <a:p>
            <a:r>
              <a:rPr lang="en-US" dirty="0" smtClean="0"/>
              <a:t>Go to the place in your writing of where you can give more details.</a:t>
            </a:r>
          </a:p>
          <a:p>
            <a:r>
              <a:rPr lang="en-US" dirty="0" smtClean="0"/>
              <a:t>Rewrite your sentence using more sensory details.</a:t>
            </a:r>
            <a:endParaRPr lang="en-US" dirty="0"/>
          </a:p>
        </p:txBody>
      </p:sp>
    </p:spTree>
    <p:extLst>
      <p:ext uri="{BB962C8B-B14F-4D97-AF65-F5344CB8AC3E}">
        <p14:creationId xmlns:p14="http://schemas.microsoft.com/office/powerpoint/2010/main" val="3822911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258</Words>
  <Application>Microsoft Macintosh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Session 9 </vt:lpstr>
      <vt:lpstr>Session 9: Internal Details</vt:lpstr>
      <vt:lpstr>Session 9:  Sensory Details</vt:lpstr>
      <vt:lpstr>Session 9: Sensory Details Example</vt:lpstr>
      <vt:lpstr>Session 9: Sensory Details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9 </dc:title>
  <dc:creator>Seaman USD 345</dc:creator>
  <cp:lastModifiedBy>Seaman USD 345</cp:lastModifiedBy>
  <cp:revision>1</cp:revision>
  <dcterms:created xsi:type="dcterms:W3CDTF">2014-11-19T14:40:44Z</dcterms:created>
  <dcterms:modified xsi:type="dcterms:W3CDTF">2014-11-19T14:42:11Z</dcterms:modified>
</cp:coreProperties>
</file>