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6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E9B8-46B2-7A4D-B6E8-8A2292AF98DE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ACE-E315-4B44-A136-B6F48DB7D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77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E9B8-46B2-7A4D-B6E8-8A2292AF98DE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ACE-E315-4B44-A136-B6F48DB7D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4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E9B8-46B2-7A4D-B6E8-8A2292AF98DE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ACE-E315-4B44-A136-B6F48DB7D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6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E9B8-46B2-7A4D-B6E8-8A2292AF98DE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ACE-E315-4B44-A136-B6F48DB7D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0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E9B8-46B2-7A4D-B6E8-8A2292AF98DE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ACE-E315-4B44-A136-B6F48DB7D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7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E9B8-46B2-7A4D-B6E8-8A2292AF98DE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ACE-E315-4B44-A136-B6F48DB7D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4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E9B8-46B2-7A4D-B6E8-8A2292AF98DE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ACE-E315-4B44-A136-B6F48DB7D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2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E9B8-46B2-7A4D-B6E8-8A2292AF98DE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ACE-E315-4B44-A136-B6F48DB7D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E9B8-46B2-7A4D-B6E8-8A2292AF98DE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ACE-E315-4B44-A136-B6F48DB7D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6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E9B8-46B2-7A4D-B6E8-8A2292AF98DE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ACE-E315-4B44-A136-B6F48DB7D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4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E9B8-46B2-7A4D-B6E8-8A2292AF98DE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ACE-E315-4B44-A136-B6F48DB7D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6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8E9B8-46B2-7A4D-B6E8-8A2292AF98DE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00ACE-E315-4B44-A136-B6F48DB7D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Session 8: Descriptive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Bring the thoughts in the mind of the writer into the mind of the reader.</a:t>
            </a:r>
          </a:p>
          <a:p>
            <a:r>
              <a:rPr lang="en-US" dirty="0" smtClean="0"/>
              <a:t>Exact details</a:t>
            </a:r>
          </a:p>
          <a:p>
            <a:r>
              <a:rPr lang="en-US" dirty="0" smtClean="0"/>
              <a:t>Specific words to create scenes rather than summaries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My brothers went outside and started eating stuff they found on the ground. (Summary Sentence)</a:t>
            </a:r>
          </a:p>
          <a:p>
            <a:pPr lvl="1"/>
            <a:r>
              <a:rPr lang="en-US" dirty="0" smtClean="0"/>
              <a:t>They ate some dandelions. They munched grass, chewed sticks, swallowed dirt. They pried some used gum off the sidewalk and put it in their mouths. (Descriptive Details)</a:t>
            </a:r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894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8: Descriptive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  <a:p>
            <a:r>
              <a:rPr lang="en-US" dirty="0" smtClean="0"/>
              <a:t>It was a big roller-coaster! (Summary Sentence)</a:t>
            </a:r>
          </a:p>
          <a:p>
            <a:r>
              <a:rPr lang="en-US" dirty="0" smtClean="0"/>
              <a:t>The roller-coaster was so gigantic, I had to tilt my head all the way back to see the top of the big hill!! (Descriptive Detail)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46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Session 8: Descriptive Details</vt:lpstr>
      <vt:lpstr>Session 8: Descriptive Details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8: Descriptive Details</dc:title>
  <dc:creator>Seaman USD 345</dc:creator>
  <cp:lastModifiedBy>Seaman USD 345</cp:lastModifiedBy>
  <cp:revision>1</cp:revision>
  <dcterms:created xsi:type="dcterms:W3CDTF">2014-11-14T13:17:07Z</dcterms:created>
  <dcterms:modified xsi:type="dcterms:W3CDTF">2014-11-14T13:17:23Z</dcterms:modified>
</cp:coreProperties>
</file>