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8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8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2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3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6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8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5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0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6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1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7A75-8DB9-7549-AC55-FD95AF1DBB9E}" type="datetimeFigureOut">
              <a:rPr lang="en-US" smtClean="0"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A15A3-C630-F548-9EB5-5D77AC1BC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7: Adjectives and Similes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</a:p>
          <a:p>
            <a:pPr lvl="1"/>
            <a:r>
              <a:rPr lang="en-US" dirty="0" smtClean="0"/>
              <a:t>What the people look like</a:t>
            </a:r>
          </a:p>
          <a:p>
            <a:pPr lvl="1"/>
            <a:r>
              <a:rPr lang="en-US" dirty="0" smtClean="0"/>
              <a:t>Use similes</a:t>
            </a:r>
          </a:p>
          <a:p>
            <a:pPr lvl="2"/>
            <a:r>
              <a:rPr lang="en-US" dirty="0" smtClean="0"/>
              <a:t>She is as bright as a light bulb</a:t>
            </a:r>
          </a:p>
          <a:p>
            <a:pPr lvl="2"/>
            <a:r>
              <a:rPr lang="en-US" dirty="0" smtClean="0"/>
              <a:t>comparing word</a:t>
            </a:r>
          </a:p>
          <a:p>
            <a:pPr lvl="2"/>
            <a:r>
              <a:rPr lang="en-US" dirty="0" smtClean="0"/>
              <a:t>uses like or as</a:t>
            </a:r>
          </a:p>
          <a:p>
            <a:pPr lvl="2"/>
            <a:r>
              <a:rPr lang="en-US" dirty="0" smtClean="0"/>
              <a:t>Can you find any similes in a book you are reading?</a:t>
            </a:r>
          </a:p>
          <a:p>
            <a:pPr lvl="1"/>
            <a:r>
              <a:rPr lang="en-US" dirty="0" smtClean="0"/>
              <a:t>Use these descriptive words to help create a picture in the mind of your reader.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Snap ITC" pitchFamily="82" charset="0"/>
              </a:rPr>
              <a:t>Session 7: Super Similes</a:t>
            </a:r>
            <a:endParaRPr lang="en-US" dirty="0"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nap ITC" pitchFamily="82" charset="0"/>
              </a:rPr>
              <a:t>What is a simile?</a:t>
            </a:r>
          </a:p>
          <a:p>
            <a:pPr lvl="1"/>
            <a:r>
              <a:rPr lang="en-US" dirty="0" smtClean="0">
                <a:latin typeface="Snap ITC" pitchFamily="82" charset="0"/>
              </a:rPr>
              <a:t>A comparison using LIKE or AS</a:t>
            </a:r>
          </a:p>
          <a:p>
            <a:pPr lvl="1"/>
            <a:r>
              <a:rPr lang="en-US" dirty="0" smtClean="0">
                <a:latin typeface="Snap ITC" pitchFamily="82" charset="0"/>
              </a:rPr>
              <a:t>Similes compare two objects that aren’t alike except in one way</a:t>
            </a:r>
          </a:p>
          <a:p>
            <a:pPr lvl="1"/>
            <a:r>
              <a:rPr lang="en-US" dirty="0" smtClean="0">
                <a:latin typeface="Snap ITC" pitchFamily="82" charset="0"/>
              </a:rPr>
              <a:t>Finish this sentence:</a:t>
            </a:r>
          </a:p>
          <a:p>
            <a:pPr marL="685800" lvl="2" indent="0">
              <a:buNone/>
            </a:pPr>
            <a:r>
              <a:rPr lang="en-US" dirty="0" smtClean="0">
                <a:latin typeface="Snap ITC" pitchFamily="82" charset="0"/>
              </a:rPr>
              <a:t>The apple was as shiny as __________</a:t>
            </a:r>
          </a:p>
          <a:p>
            <a:pPr lvl="1"/>
            <a:r>
              <a:rPr lang="en-US" dirty="0" smtClean="0">
                <a:latin typeface="Snap ITC" pitchFamily="82" charset="0"/>
              </a:rPr>
              <a:t>Think about what the author is trying to say in each example…</a:t>
            </a:r>
          </a:p>
          <a:p>
            <a:pPr marL="685800" lvl="2" indent="0">
              <a:buNone/>
            </a:pPr>
            <a:endParaRPr lang="en-US" dirty="0" smtClean="0">
              <a:latin typeface="Snap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88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7: Similes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95500"/>
            <a:ext cx="6537960" cy="4190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the following sentences, what two things are being compared?</a:t>
            </a:r>
            <a:endParaRPr lang="en-US" dirty="0"/>
          </a:p>
          <a:p>
            <a:pPr lvl="1"/>
            <a:r>
              <a:rPr lang="en-US" dirty="0" smtClean="0"/>
              <a:t>Sam </a:t>
            </a:r>
            <a:r>
              <a:rPr lang="en-US" dirty="0"/>
              <a:t>waited impatiently for his older brother to calm down. “Bill, I think you are acting like a baby,” he </a:t>
            </a:r>
            <a:r>
              <a:rPr lang="en-US" dirty="0" smtClean="0"/>
              <a:t>said.</a:t>
            </a:r>
          </a:p>
          <a:p>
            <a:pPr lvl="1"/>
            <a:r>
              <a:rPr lang="en-US" dirty="0" smtClean="0"/>
              <a:t>Karen </a:t>
            </a:r>
            <a:r>
              <a:rPr lang="en-US" dirty="0"/>
              <a:t>was offended when I said that she was as flaky as a </a:t>
            </a:r>
            <a:r>
              <a:rPr lang="en-US" dirty="0" smtClean="0"/>
              <a:t>snowstorm.</a:t>
            </a:r>
            <a:endParaRPr lang="en-US" dirty="0"/>
          </a:p>
          <a:p>
            <a:pPr lvl="1"/>
            <a:r>
              <a:rPr lang="en-US" dirty="0" smtClean="0"/>
              <a:t>Be </a:t>
            </a:r>
            <a:r>
              <a:rPr lang="en-US" dirty="0"/>
              <a:t>careful when you go out. The sidewalk is as slippery as greased glass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05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7: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Describing people in writing example.</a:t>
            </a:r>
            <a:endParaRPr lang="en-US" dirty="0"/>
          </a:p>
          <a:p>
            <a:r>
              <a:rPr lang="en-US" dirty="0" smtClean="0"/>
              <a:t>From </a:t>
            </a:r>
            <a:r>
              <a:rPr lang="en-US" u="sng" dirty="0" smtClean="0"/>
              <a:t>A Day’s Work</a:t>
            </a:r>
            <a:r>
              <a:rPr lang="en-US" dirty="0" smtClean="0"/>
              <a:t> when Eve Bunting describes Francisco's grandfather…page 6</a:t>
            </a:r>
          </a:p>
          <a:p>
            <a:r>
              <a:rPr lang="en-US" dirty="0" smtClean="0"/>
              <a:t>“He took his grandfather’s cold, rough hand and smiled up at him. </a:t>
            </a:r>
            <a:r>
              <a:rPr lang="en-US" dirty="0" err="1" smtClean="0"/>
              <a:t>Abuelo</a:t>
            </a:r>
            <a:r>
              <a:rPr lang="en-US" dirty="0" smtClean="0"/>
              <a:t> was tall and skinny as an old tree. Already Francisco loved him.”</a:t>
            </a:r>
          </a:p>
          <a:p>
            <a:pPr lvl="1"/>
            <a:r>
              <a:rPr lang="en-US" dirty="0" smtClean="0"/>
              <a:t>What he looked like</a:t>
            </a:r>
          </a:p>
          <a:p>
            <a:pPr lvl="1"/>
            <a:r>
              <a:rPr lang="en-US" dirty="0" smtClean="0"/>
              <a:t>Used a simile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734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244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Session 7: Adjectives and Similes</vt:lpstr>
      <vt:lpstr>Session 7: Super Similes</vt:lpstr>
      <vt:lpstr>Session 7: Similes cont…</vt:lpstr>
      <vt:lpstr>Session 7: Adjectives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7: Adjectives and Similes</dc:title>
  <dc:creator>Seaman USD 345</dc:creator>
  <cp:lastModifiedBy>Seaman USD 345</cp:lastModifiedBy>
  <cp:revision>1</cp:revision>
  <dcterms:created xsi:type="dcterms:W3CDTF">2014-11-13T13:19:11Z</dcterms:created>
  <dcterms:modified xsi:type="dcterms:W3CDTF">2014-11-13T13:20:22Z</dcterms:modified>
</cp:coreProperties>
</file>