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2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8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2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1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7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F7255-AE89-0F49-BA45-850527E8B6C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F946-4DB5-9349-9336-7BFB8B8AE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Session </a:t>
            </a:r>
            <a:r>
              <a:rPr lang="en-US" smtClean="0"/>
              <a:t>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 Dialogue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www.kristisiegel.com</a:t>
            </a:r>
            <a:r>
              <a:rPr lang="en-US" dirty="0" smtClean="0"/>
              <a:t>/</a:t>
            </a:r>
            <a:r>
              <a:rPr lang="en-US" dirty="0" err="1" smtClean="0"/>
              <a:t>dialogue.html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2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Frakes’ fixed it!!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Before: My mom said my pumpkin pie cheesecake was amazing!</a:t>
            </a:r>
          </a:p>
          <a:p>
            <a:r>
              <a:rPr lang="en-US" dirty="0" smtClean="0"/>
              <a:t>Mom exclaimed, “Your pumpkin pie cheesecake was amazing, Miss Frakes.”</a:t>
            </a:r>
          </a:p>
          <a:p>
            <a:r>
              <a:rPr lang="en-US" dirty="0" smtClean="0"/>
              <a:t>I mumbled, “Thank you, mom. I am glad you enjoyed eating the rest of it.”</a:t>
            </a:r>
          </a:p>
          <a:p>
            <a:r>
              <a:rPr lang="en-US" dirty="0" smtClean="0"/>
              <a:t>“Oh, dear. Did I really eat the last piece of your special pie?” she wondered.</a:t>
            </a:r>
          </a:p>
          <a:p>
            <a:r>
              <a:rPr lang="en-US" dirty="0" smtClean="0"/>
              <a:t>“Yep, you sure did, Mom. That is okay, I am glad you enjoyed it.” I answered.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2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338"/>
            <a:ext cx="8229600" cy="1143000"/>
          </a:xfrm>
        </p:spPr>
        <p:txBody>
          <a:bodyPr/>
          <a:lstStyle/>
          <a:p>
            <a:r>
              <a:rPr lang="en-US" dirty="0" smtClean="0"/>
              <a:t>Rules, Rules, Rules</a:t>
            </a:r>
            <a:endParaRPr lang="en-US" dirty="0"/>
          </a:p>
        </p:txBody>
      </p:sp>
      <p:pic>
        <p:nvPicPr>
          <p:cNvPr id="4" name="Content Placeholder 3" descr="Screen Shot 2014-11-30 at 6.34.0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28" r="-21028"/>
          <a:stretch>
            <a:fillRect/>
          </a:stretch>
        </p:blipFill>
        <p:spPr>
          <a:xfrm>
            <a:off x="-1834684" y="881589"/>
            <a:ext cx="12819241" cy="5909617"/>
          </a:xfrm>
        </p:spPr>
      </p:pic>
    </p:spTree>
    <p:extLst>
      <p:ext uri="{BB962C8B-B14F-4D97-AF65-F5344CB8AC3E}">
        <p14:creationId xmlns:p14="http://schemas.microsoft.com/office/powerpoint/2010/main" val="360818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2736"/>
            <a:ext cx="8229600" cy="1143000"/>
          </a:xfrm>
        </p:spPr>
        <p:txBody>
          <a:bodyPr/>
          <a:lstStyle/>
          <a:p>
            <a:r>
              <a:rPr lang="en-US" dirty="0" smtClean="0"/>
              <a:t>More Rules…..</a:t>
            </a:r>
            <a:endParaRPr lang="en-US" dirty="0"/>
          </a:p>
        </p:txBody>
      </p:sp>
      <p:pic>
        <p:nvPicPr>
          <p:cNvPr id="4" name="Content Placeholder 3" descr="Screen Shot 2014-11-30 at 6.35.2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43" r="-20943"/>
          <a:stretch>
            <a:fillRect/>
          </a:stretch>
        </p:blipFill>
        <p:spPr>
          <a:xfrm>
            <a:off x="-1764116" y="611429"/>
            <a:ext cx="12654589" cy="6155795"/>
          </a:xfrm>
        </p:spPr>
      </p:pic>
    </p:spTree>
    <p:extLst>
      <p:ext uri="{BB962C8B-B14F-4D97-AF65-F5344CB8AC3E}">
        <p14:creationId xmlns:p14="http://schemas.microsoft.com/office/powerpoint/2010/main" val="1183629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words for said….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919968"/>
              </p:ext>
            </p:extLst>
          </p:nvPr>
        </p:nvGraphicFramePr>
        <p:xfrm>
          <a:off x="174934" y="1396998"/>
          <a:ext cx="8739730" cy="50935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48533"/>
                <a:gridCol w="1375652"/>
                <a:gridCol w="1184433"/>
                <a:gridCol w="1377810"/>
                <a:gridCol w="1256949"/>
                <a:gridCol w="1190841"/>
                <a:gridCol w="1105512"/>
              </a:tblGrid>
              <a:tr h="848926">
                <a:tc>
                  <a:txBody>
                    <a:bodyPr/>
                    <a:lstStyle/>
                    <a:p>
                      <a:r>
                        <a:rPr lang="en-US" dirty="0" smtClean="0"/>
                        <a:t>whispered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giggled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scolded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advised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moaned</a:t>
                      </a:r>
                      <a:endParaRPr lang="en-US" dirty="0"/>
                    </a:p>
                  </a:txBody>
                  <a:tcPr/>
                </a:tc>
              </a:tr>
              <a:tr h="848926">
                <a:tc>
                  <a:txBody>
                    <a:bodyPr/>
                    <a:lstStyle/>
                    <a:p>
                      <a:r>
                        <a:rPr lang="en-US" dirty="0" smtClean="0"/>
                        <a:t>snorted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roared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exclaimed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groaned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snapped</a:t>
                      </a:r>
                      <a:endParaRPr lang="en-US" dirty="0"/>
                    </a:p>
                  </a:txBody>
                  <a:tcPr/>
                </a:tc>
              </a:tr>
              <a:tr h="848926">
                <a:tc>
                  <a:txBody>
                    <a:bodyPr/>
                    <a:lstStyle/>
                    <a:p>
                      <a:r>
                        <a:rPr lang="en-US" dirty="0" smtClean="0"/>
                        <a:t>wondered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hollered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whimpered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whistled</a:t>
                      </a:r>
                      <a:endParaRPr lang="en-US" dirty="0"/>
                    </a:p>
                  </a:txBody>
                  <a:tcPr/>
                </a:tc>
              </a:tr>
              <a:tr h="848926">
                <a:tc>
                  <a:txBody>
                    <a:bodyPr/>
                    <a:lstStyle/>
                    <a:p>
                      <a:r>
                        <a:rPr lang="en-US" dirty="0" smtClean="0"/>
                        <a:t>remarked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sneered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stuttered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croaked</a:t>
                      </a:r>
                      <a:endParaRPr lang="en-US" dirty="0"/>
                    </a:p>
                  </a:txBody>
                  <a:tcPr/>
                </a:tc>
              </a:tr>
              <a:tr h="848926">
                <a:tc>
                  <a:txBody>
                    <a:bodyPr/>
                    <a:lstStyle/>
                    <a:p>
                      <a:r>
                        <a:rPr lang="en-US" dirty="0" smtClean="0"/>
                        <a:t>bragged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interrupted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protested</a:t>
                      </a:r>
                      <a:endParaRPr lang="en-US" dirty="0"/>
                    </a:p>
                  </a:txBody>
                  <a:tcPr/>
                </a:tc>
              </a:tr>
              <a:tr h="848926">
                <a:tc>
                  <a:txBody>
                    <a:bodyPr/>
                    <a:lstStyle/>
                    <a:p>
                      <a:r>
                        <a:rPr lang="en-US" dirty="0" smtClean="0"/>
                        <a:t>mumbled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yelped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blabbered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thundered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mocked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61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Show.  Don't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50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"Telling" is exactly what it sounds like.  You are narrating events by telling what happened a Lego block at a time.  Without showing (by using clear, compelling descriptions or by using dialogue) the narrative becomes flat and dull.  </a:t>
            </a:r>
          </a:p>
          <a:p>
            <a:pPr lvl="1"/>
            <a:r>
              <a:rPr lang="en-US" sz="2000" dirty="0" smtClean="0"/>
              <a:t>Consider this.  A friend of your states, "Mike said some nice things about </a:t>
            </a:r>
            <a:br>
              <a:rPr lang="en-US" sz="2000" dirty="0" smtClean="0"/>
            </a:br>
            <a:r>
              <a:rPr lang="en-US" sz="2000" dirty="0" smtClean="0"/>
              <a:t>you." </a:t>
            </a:r>
          </a:p>
          <a:p>
            <a:pPr lvl="1"/>
            <a:r>
              <a:rPr lang="en-US" sz="2000" dirty="0" smtClean="0"/>
              <a:t>Would you reply, "Oh, that's good," or would you ask, immediately, </a:t>
            </a:r>
            <a:br>
              <a:rPr lang="en-US" sz="2000" dirty="0" smtClean="0"/>
            </a:br>
            <a:r>
              <a:rPr lang="en-US" sz="2000" dirty="0" smtClean="0"/>
              <a:t>"What did he say?"  </a:t>
            </a:r>
          </a:p>
          <a:p>
            <a:r>
              <a:rPr lang="en-US" sz="2400" dirty="0" smtClean="0"/>
              <a:t>Dialogue is more interesting and vivid than summarized</a:t>
            </a:r>
            <a:br>
              <a:rPr lang="en-US" sz="2400" dirty="0" smtClean="0"/>
            </a:br>
            <a:r>
              <a:rPr lang="en-US" sz="2400" dirty="0" smtClean="0"/>
              <a:t>conversations. </a:t>
            </a:r>
          </a:p>
          <a:p>
            <a:r>
              <a:rPr lang="en-US" sz="2400" dirty="0" smtClean="0"/>
              <a:t>Dialogue also helps signal the more important or dramatic</a:t>
            </a:r>
            <a:br>
              <a:rPr lang="en-US" sz="2400" dirty="0" smtClean="0"/>
            </a:br>
            <a:r>
              <a:rPr lang="en-US" sz="2400" dirty="0" smtClean="0"/>
              <a:t>moments of your narrative.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962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Good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write good dialogue?  </a:t>
            </a:r>
            <a:endParaRPr lang="en-US" dirty="0"/>
          </a:p>
          <a:p>
            <a:pPr lvl="1"/>
            <a:r>
              <a:rPr lang="en-US" dirty="0" smtClean="0"/>
              <a:t> Listen.  Listen to how people speak. </a:t>
            </a:r>
          </a:p>
          <a:p>
            <a:pPr lvl="1"/>
            <a:r>
              <a:rPr lang="en-US" dirty="0" smtClean="0"/>
              <a:t> Eavesdrop a little and try to write down some conversations.  What you'll find is that people usually don't speak in long, well-developed sentences.  </a:t>
            </a:r>
          </a:p>
          <a:p>
            <a:pPr lvl="1"/>
            <a:r>
              <a:rPr lang="en-US" dirty="0" smtClean="0"/>
              <a:t>More often, conversations consist of incomplete sentences, </a:t>
            </a:r>
            <a:r>
              <a:rPr lang="en-US" dirty="0" err="1" smtClean="0"/>
              <a:t>cliches</a:t>
            </a:r>
            <a:r>
              <a:rPr lang="en-US" dirty="0" smtClean="0"/>
              <a:t>, stringy descriptions, sudden shifts of thought, and even non-words, e.g., "Uh ..."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7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Good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write dialogue where your speakers use long formal sentences, it's going to sound fake (unless this is the way these characters actually spoke).  </a:t>
            </a:r>
          </a:p>
          <a:p>
            <a:r>
              <a:rPr lang="en-US" dirty="0" smtClean="0"/>
              <a:t>For example, consider the difference between the dialogue in example one and example two.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7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"Alex," my mother asked, "what were your activities and pursuits at your middle school today?"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"I had a full day of activities, Mother.  My teachers were stimulating, and my English class was especially delightful."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"How was school?"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"I don't know.  All right, I guess."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5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notice?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example works better for your writing?</a:t>
            </a:r>
          </a:p>
          <a:p>
            <a:r>
              <a:rPr lang="en-US" dirty="0" smtClean="0"/>
              <a:t>Fix example two with your partner. Remember synonyms for the word, said!</a:t>
            </a:r>
          </a:p>
          <a:p>
            <a:r>
              <a:rPr lang="en-US" b="1" dirty="0" smtClean="0"/>
              <a:t>"How was school?"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"I don't know.  All right, I guess."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591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Fixed…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mother questioned, “How was school today, mister?”</a:t>
            </a:r>
          </a:p>
          <a:p>
            <a:r>
              <a:rPr lang="en-US" dirty="0" smtClean="0"/>
              <a:t>I exclaimed, “I got to eat lunch with Mr. Jones and Miss Frakes brought us brownies!”</a:t>
            </a:r>
          </a:p>
          <a:p>
            <a:r>
              <a:rPr lang="en-US" dirty="0" smtClean="0"/>
              <a:t>“That is just wonderful, son! I am very glad you ended the week on a positive note.” she concluded.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2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mom said my pumpkin pie cheesecake was amazing!</a:t>
            </a:r>
          </a:p>
          <a:p>
            <a:r>
              <a:rPr lang="en-US" dirty="0" smtClean="0"/>
              <a:t>How can we add dialogue between mom and Miss Frakes? Practice with your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3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381</Words>
  <Application>Microsoft Macintosh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Session 11</vt:lpstr>
      <vt:lpstr>Show.  Don't Tell</vt:lpstr>
      <vt:lpstr>Writing Good Dialogue</vt:lpstr>
      <vt:lpstr>Writing Good Dialogue</vt:lpstr>
      <vt:lpstr>Example 1</vt:lpstr>
      <vt:lpstr>Example 2: </vt:lpstr>
      <vt:lpstr>What do you notice? </vt:lpstr>
      <vt:lpstr>Example 2 Fixed…</vt:lpstr>
      <vt:lpstr>Another example</vt:lpstr>
      <vt:lpstr>Miss Frakes’ fixed it!!</vt:lpstr>
      <vt:lpstr>Rules, Rules, Rules</vt:lpstr>
      <vt:lpstr>More Rules…..</vt:lpstr>
      <vt:lpstr>Other words for said….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10</dc:title>
  <dc:creator>Seaman USD 345</dc:creator>
  <cp:lastModifiedBy>Seaman USD 345</cp:lastModifiedBy>
  <cp:revision>8</cp:revision>
  <dcterms:created xsi:type="dcterms:W3CDTF">2014-11-30T06:06:54Z</dcterms:created>
  <dcterms:modified xsi:type="dcterms:W3CDTF">2014-12-04T14:14:35Z</dcterms:modified>
</cp:coreProperties>
</file>