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7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4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5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7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4E01-C2CA-2343-8CAC-B4459F5F3260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0D6A-36F4-E04F-BD82-D8EB2EDC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Details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3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happening? Describe what you see.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</a:p>
          <a:p>
            <a:pPr lvl="1"/>
            <a:r>
              <a:rPr lang="en-US" dirty="0" smtClean="0"/>
              <a:t>Swimmy fell to the floor.</a:t>
            </a:r>
          </a:p>
          <a:p>
            <a:r>
              <a:rPr lang="en-US" dirty="0" smtClean="0"/>
              <a:t>After:</a:t>
            </a:r>
          </a:p>
          <a:p>
            <a:pPr lvl="1"/>
            <a:r>
              <a:rPr lang="en-US" dirty="0" smtClean="0"/>
              <a:t>Swimmy fell to the floor. He flopped around, first on one side, then the other. Then he just lay there, motionless.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Before:</a:t>
            </a:r>
          </a:p>
          <a:p>
            <a:pPr lvl="1"/>
            <a:r>
              <a:rPr lang="en-US" dirty="0" smtClean="0"/>
              <a:t>She woke up.</a:t>
            </a:r>
          </a:p>
          <a:p>
            <a:r>
              <a:rPr lang="en-US" dirty="0" smtClean="0"/>
              <a:t>After:</a:t>
            </a:r>
          </a:p>
          <a:p>
            <a:pPr lvl="1"/>
            <a:r>
              <a:rPr lang="en-US" dirty="0" smtClean="0"/>
              <a:t>“Wake up, Jade !!” shouted Mom. “It is time to rise and shine!!” I rolled over and onto the floor due to the fact I was in a deep sleep and woke up instantly. I just laid there as still as a deer until my little brother decided to step all over me. </a:t>
            </a:r>
            <a:r>
              <a:rPr lang="en-US" dirty="0" err="1" smtClean="0"/>
              <a:t>Angerily</a:t>
            </a:r>
            <a:r>
              <a:rPr lang="en-US" dirty="0" smtClean="0"/>
              <a:t>, I got up, ran downstairs and searched for my Fruity Pebbles. </a:t>
            </a:r>
            <a:r>
              <a:rPr lang="en-US" smtClean="0"/>
              <a:t>I wondered, </a:t>
            </a:r>
            <a:r>
              <a:rPr lang="en-US" dirty="0" smtClean="0"/>
              <a:t>“Is it Saturday, yet?”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Action Details </vt:lpstr>
      <vt:lpstr>What is happening? Describe what you see.</vt:lpstr>
      <vt:lpstr>Example 2: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Details </dc:title>
  <dc:creator>Seaman USD 345</dc:creator>
  <cp:lastModifiedBy>Seaman USD 345</cp:lastModifiedBy>
  <cp:revision>1</cp:revision>
  <dcterms:created xsi:type="dcterms:W3CDTF">2014-12-04T13:22:48Z</dcterms:created>
  <dcterms:modified xsi:type="dcterms:W3CDTF">2014-12-04T13:31:29Z</dcterms:modified>
</cp:coreProperties>
</file>