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11/20/13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Summarized!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218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Metals vs. Nonmetals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Nonmetals</a:t>
            </a:r>
          </a:p>
          <a:p>
            <a:pPr lvl="1"/>
            <a:r>
              <a:rPr lang="en-US" dirty="0" smtClean="0"/>
              <a:t>Not Shiny</a:t>
            </a:r>
          </a:p>
          <a:p>
            <a:pPr lvl="1"/>
            <a:r>
              <a:rPr lang="en-US" dirty="0" smtClean="0"/>
              <a:t>Brittle</a:t>
            </a:r>
          </a:p>
          <a:p>
            <a:pPr lvl="1"/>
            <a:r>
              <a:rPr lang="en-US" dirty="0" smtClean="0"/>
              <a:t>Oxygen</a:t>
            </a:r>
          </a:p>
          <a:p>
            <a:pPr lvl="1"/>
            <a:r>
              <a:rPr lang="en-US" dirty="0" smtClean="0"/>
              <a:t>Carbon (Solid) Dark</a:t>
            </a:r>
          </a:p>
          <a:p>
            <a:r>
              <a:rPr lang="en-US" dirty="0" smtClean="0"/>
              <a:t>Where are they found on the period table?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98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Kinds of Atoms</a:t>
            </a:r>
          </a:p>
          <a:p>
            <a:pPr lvl="1"/>
            <a:r>
              <a:rPr lang="en-US" dirty="0" smtClean="0"/>
              <a:t>Own number of protons, neutrons, and electrons</a:t>
            </a:r>
          </a:p>
          <a:p>
            <a:pPr lvl="1"/>
            <a:r>
              <a:rPr lang="en-US" dirty="0" smtClean="0"/>
              <a:t>Each kind has a type of an element</a:t>
            </a:r>
          </a:p>
          <a:p>
            <a:pPr lvl="1"/>
            <a:r>
              <a:rPr lang="en-US" dirty="0" smtClean="0"/>
              <a:t>All silver atoms are identical</a:t>
            </a:r>
          </a:p>
          <a:p>
            <a:r>
              <a:rPr lang="en-US" dirty="0" smtClean="0"/>
              <a:t>92 Natural Elements</a:t>
            </a:r>
          </a:p>
          <a:p>
            <a:pPr lvl="1"/>
            <a:r>
              <a:rPr lang="en-US" dirty="0" smtClean="0"/>
              <a:t>Has its own type of atoms</a:t>
            </a:r>
          </a:p>
          <a:p>
            <a:r>
              <a:rPr lang="en-US" dirty="0" smtClean="0"/>
              <a:t>Properties of Atoms</a:t>
            </a:r>
          </a:p>
          <a:p>
            <a:pPr lvl="1"/>
            <a:r>
              <a:rPr lang="en-US" dirty="0" smtClean="0"/>
              <a:t>Depend on structures of atoms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248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Periodic Table</a:t>
            </a:r>
          </a:p>
          <a:p>
            <a:pPr lvl="1"/>
            <a:r>
              <a:rPr lang="en-US" dirty="0"/>
              <a:t>Used to organize the elements</a:t>
            </a:r>
          </a:p>
          <a:p>
            <a:pPr lvl="1"/>
            <a:r>
              <a:rPr lang="en-US" dirty="0"/>
              <a:t>Each element represented by one or two letters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Ar</a:t>
            </a:r>
            <a:r>
              <a:rPr lang="en-US" dirty="0"/>
              <a:t> = </a:t>
            </a:r>
            <a:r>
              <a:rPr lang="en-US" dirty="0" smtClean="0"/>
              <a:t>Argon</a:t>
            </a:r>
          </a:p>
          <a:p>
            <a:r>
              <a:rPr lang="en-US" dirty="0"/>
              <a:t>More than 100 atoms = More than 100 elements</a:t>
            </a:r>
          </a:p>
          <a:p>
            <a:pPr lvl="1"/>
            <a:r>
              <a:rPr lang="en-US" dirty="0"/>
              <a:t>Elements have own special properties</a:t>
            </a:r>
          </a:p>
          <a:p>
            <a:r>
              <a:rPr lang="en-US" dirty="0" smtClean="0"/>
              <a:t>Organized by their properties</a:t>
            </a:r>
          </a:p>
          <a:p>
            <a:r>
              <a:rPr lang="en-US" dirty="0" smtClean="0"/>
              <a:t>Atoms of Elements</a:t>
            </a:r>
          </a:p>
          <a:p>
            <a:pPr lvl="1"/>
            <a:r>
              <a:rPr lang="en-US" dirty="0" smtClean="0"/>
              <a:t>Each element has its own specific number of atoms</a:t>
            </a:r>
          </a:p>
          <a:p>
            <a:pPr lvl="1"/>
            <a:r>
              <a:rPr lang="en-US" dirty="0" smtClean="0"/>
              <a:t>These atoms determine the properties of elements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14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Bright 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Lights</a:t>
            </a:r>
          </a:p>
          <a:p>
            <a:pPr lvl="1"/>
            <a:r>
              <a:rPr lang="en-US" sz="2400" dirty="0" smtClean="0"/>
              <a:t>Most comes from the sun</a:t>
            </a:r>
          </a:p>
          <a:p>
            <a:pPr lvl="1"/>
            <a:r>
              <a:rPr lang="en-US" sz="2400" dirty="0" smtClean="0"/>
              <a:t>Indoors light comes from </a:t>
            </a:r>
            <a:r>
              <a:rPr lang="en-US" sz="2400" dirty="0" err="1" smtClean="0"/>
              <a:t>lightbulbs</a:t>
            </a:r>
            <a:endParaRPr lang="en-US" sz="2400" dirty="0" smtClean="0"/>
          </a:p>
          <a:p>
            <a:pPr lvl="2"/>
            <a:r>
              <a:rPr lang="en-US" sz="2400" dirty="0" smtClean="0"/>
              <a:t>Many different types of </a:t>
            </a:r>
            <a:r>
              <a:rPr lang="en-US" sz="2400" dirty="0" err="1" smtClean="0"/>
              <a:t>lightbulbs</a:t>
            </a:r>
            <a:r>
              <a:rPr lang="en-US" sz="2400" dirty="0" smtClean="0"/>
              <a:t> with gases that make it work</a:t>
            </a:r>
          </a:p>
          <a:p>
            <a:pPr lvl="3"/>
            <a:r>
              <a:rPr lang="en-US" sz="2400" dirty="0" smtClean="0"/>
              <a:t>Gases in light bulbs are elements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0098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Bright 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Incandescent Light Bulbs</a:t>
            </a:r>
          </a:p>
          <a:p>
            <a:pPr lvl="1"/>
            <a:r>
              <a:rPr lang="en-US" sz="2400" dirty="0" smtClean="0"/>
              <a:t>Used at home</a:t>
            </a:r>
          </a:p>
          <a:p>
            <a:pPr lvl="1"/>
            <a:r>
              <a:rPr lang="en-US" sz="2400" dirty="0" smtClean="0"/>
              <a:t>Contains elements Nitrogen and Argon</a:t>
            </a:r>
          </a:p>
          <a:p>
            <a:r>
              <a:rPr lang="en-US" sz="2600" dirty="0" smtClean="0"/>
              <a:t>Fluorescent Light bulbs</a:t>
            </a:r>
          </a:p>
          <a:p>
            <a:pPr lvl="1"/>
            <a:r>
              <a:rPr lang="en-US" dirty="0" smtClean="0"/>
              <a:t>Used in schools and offices</a:t>
            </a:r>
          </a:p>
          <a:p>
            <a:pPr lvl="1"/>
            <a:r>
              <a:rPr lang="en-US" dirty="0" smtClean="0"/>
              <a:t>Contain Mercury (Hg)</a:t>
            </a:r>
          </a:p>
          <a:p>
            <a:pPr lvl="1"/>
            <a:r>
              <a:rPr lang="en-US" dirty="0" smtClean="0"/>
              <a:t>Lamps on the roads  contain Sodium (Na)</a:t>
            </a:r>
          </a:p>
          <a:p>
            <a:pPr lvl="1"/>
            <a:r>
              <a:rPr lang="en-US" dirty="0" smtClean="0"/>
              <a:t>Mercury and Sodium</a:t>
            </a:r>
          </a:p>
          <a:p>
            <a:pPr lvl="2"/>
            <a:r>
              <a:rPr lang="en-US" dirty="0" smtClean="0"/>
              <a:t>Not usually gases</a:t>
            </a:r>
          </a:p>
          <a:p>
            <a:pPr lvl="2"/>
            <a:r>
              <a:rPr lang="en-US" dirty="0" err="1" smtClean="0"/>
              <a:t>Lighbulbs</a:t>
            </a:r>
            <a:r>
              <a:rPr lang="en-US" dirty="0" smtClean="0"/>
              <a:t> made for the elements to act like gases</a:t>
            </a:r>
          </a:p>
          <a:p>
            <a:pPr marL="40322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91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Bright 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549709"/>
            <a:ext cx="7581901" cy="4864363"/>
          </a:xfrm>
        </p:spPr>
        <p:txBody>
          <a:bodyPr/>
          <a:lstStyle/>
          <a:p>
            <a:r>
              <a:rPr lang="en-US" dirty="0" smtClean="0"/>
              <a:t>Neon Lights</a:t>
            </a:r>
          </a:p>
          <a:p>
            <a:pPr lvl="1"/>
            <a:r>
              <a:rPr lang="en-US" dirty="0" smtClean="0"/>
              <a:t>Neon (Ne) is a gas inside the light bulb</a:t>
            </a:r>
          </a:p>
          <a:p>
            <a:pPr lvl="1"/>
            <a:r>
              <a:rPr lang="en-US" dirty="0" smtClean="0"/>
              <a:t>Find it on the periodic table</a:t>
            </a:r>
          </a:p>
          <a:p>
            <a:pPr lvl="2"/>
            <a:r>
              <a:rPr lang="en-US" dirty="0" smtClean="0"/>
              <a:t>What do you notice?</a:t>
            </a:r>
          </a:p>
          <a:p>
            <a:pPr lvl="2"/>
            <a:r>
              <a:rPr lang="en-US" dirty="0" smtClean="0"/>
              <a:t>You should find other elements in the same column as neon</a:t>
            </a:r>
          </a:p>
          <a:p>
            <a:pPr lvl="2"/>
            <a:r>
              <a:rPr lang="en-US" dirty="0" smtClean="0"/>
              <a:t>What elements are similar?</a:t>
            </a:r>
          </a:p>
          <a:p>
            <a:pPr lvl="3"/>
            <a:r>
              <a:rPr lang="en-US" dirty="0" smtClean="0"/>
              <a:t>Helium, Argon, Krypton, Xenon</a:t>
            </a:r>
          </a:p>
          <a:p>
            <a:pPr lvl="2"/>
            <a:r>
              <a:rPr lang="en-US" dirty="0" smtClean="0"/>
              <a:t>How are they similar?</a:t>
            </a:r>
          </a:p>
          <a:p>
            <a:pPr lvl="3"/>
            <a:r>
              <a:rPr lang="en-US" dirty="0" smtClean="0"/>
              <a:t>They have similar properties, can be used in lights, can be mixed to make different colors of neon lights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61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Element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Elements are in what you eat</a:t>
            </a:r>
          </a:p>
          <a:p>
            <a:pPr lvl="1"/>
            <a:r>
              <a:rPr lang="en-US" dirty="0" smtClean="0"/>
              <a:t>Pure Substances</a:t>
            </a:r>
          </a:p>
          <a:p>
            <a:pPr lvl="1"/>
            <a:r>
              <a:rPr lang="en-US" dirty="0" smtClean="0"/>
              <a:t>Made up of only one type of atom</a:t>
            </a:r>
          </a:p>
          <a:p>
            <a:pPr lvl="1"/>
            <a:r>
              <a:rPr lang="en-US" dirty="0" smtClean="0"/>
              <a:t>Body breaks down your food to use the elements it needs</a:t>
            </a:r>
          </a:p>
          <a:p>
            <a:r>
              <a:rPr lang="en-US" dirty="0" smtClean="0"/>
              <a:t>Calcium</a:t>
            </a:r>
          </a:p>
          <a:p>
            <a:pPr lvl="1"/>
            <a:r>
              <a:rPr lang="en-US" dirty="0" smtClean="0"/>
              <a:t>Builds strong bones</a:t>
            </a:r>
          </a:p>
          <a:p>
            <a:pPr lvl="1"/>
            <a:r>
              <a:rPr lang="en-US" dirty="0" smtClean="0"/>
              <a:t>Element</a:t>
            </a:r>
          </a:p>
          <a:p>
            <a:pPr lvl="1"/>
            <a:r>
              <a:rPr lang="en-US" dirty="0" smtClean="0"/>
              <a:t>Made up of calcium atoms</a:t>
            </a:r>
          </a:p>
          <a:p>
            <a:pPr lvl="1"/>
            <a:r>
              <a:rPr lang="en-US" dirty="0" smtClean="0"/>
              <a:t>In the nutrition facts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59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Element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Nutrition Labels</a:t>
            </a:r>
          </a:p>
          <a:p>
            <a:pPr lvl="1"/>
            <a:r>
              <a:rPr lang="en-US" dirty="0" smtClean="0"/>
              <a:t>Potassium, Calcium, Iron</a:t>
            </a:r>
          </a:p>
          <a:p>
            <a:pPr lvl="2"/>
            <a:r>
              <a:rPr lang="en-US" dirty="0" smtClean="0"/>
              <a:t>Elements your body needs</a:t>
            </a:r>
          </a:p>
          <a:p>
            <a:pPr lvl="1"/>
            <a:r>
              <a:rPr lang="en-US" dirty="0" smtClean="0"/>
              <a:t>Sodium</a:t>
            </a:r>
          </a:p>
          <a:p>
            <a:pPr lvl="2"/>
            <a:r>
              <a:rPr lang="en-US" dirty="0" smtClean="0"/>
              <a:t>In foods that taste salty</a:t>
            </a:r>
          </a:p>
          <a:p>
            <a:pPr lvl="1"/>
            <a:r>
              <a:rPr lang="en-US" dirty="0" smtClean="0"/>
              <a:t>Multivitamins</a:t>
            </a:r>
          </a:p>
          <a:p>
            <a:pPr lvl="2"/>
            <a:r>
              <a:rPr lang="en-US" dirty="0" smtClean="0"/>
              <a:t>Contain many elements </a:t>
            </a:r>
          </a:p>
          <a:p>
            <a:pPr lvl="2"/>
            <a:r>
              <a:rPr lang="en-US" dirty="0" smtClean="0"/>
              <a:t>People take them to make sure they get all the elements they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70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158" y="107577"/>
            <a:ext cx="7581901" cy="1653988"/>
          </a:xfrm>
        </p:spPr>
        <p:txBody>
          <a:bodyPr/>
          <a:lstStyle/>
          <a:p>
            <a:r>
              <a:rPr lang="en-US" dirty="0" smtClean="0"/>
              <a:t>Element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127" y="1488603"/>
            <a:ext cx="7581901" cy="3953436"/>
          </a:xfrm>
        </p:spPr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Cannot eat all elements</a:t>
            </a:r>
          </a:p>
          <a:p>
            <a:pPr lvl="1"/>
            <a:r>
              <a:rPr lang="en-US" dirty="0" smtClean="0"/>
              <a:t>Oxygen and Helium</a:t>
            </a:r>
          </a:p>
          <a:p>
            <a:pPr lvl="2"/>
            <a:r>
              <a:rPr lang="en-US" dirty="0" smtClean="0"/>
              <a:t>Both are gases</a:t>
            </a:r>
          </a:p>
          <a:p>
            <a:pPr lvl="1"/>
            <a:r>
              <a:rPr lang="en-US" dirty="0" smtClean="0"/>
              <a:t>Poisonous Elements</a:t>
            </a:r>
          </a:p>
          <a:p>
            <a:pPr lvl="2"/>
            <a:r>
              <a:rPr lang="en-US" dirty="0" smtClean="0"/>
              <a:t>Arsenic</a:t>
            </a:r>
          </a:p>
          <a:p>
            <a:pPr lvl="2"/>
            <a:r>
              <a:rPr lang="en-US" dirty="0" smtClean="0"/>
              <a:t>Mercury</a:t>
            </a:r>
          </a:p>
          <a:p>
            <a:pPr lvl="1"/>
            <a:r>
              <a:rPr lang="en-US" dirty="0" smtClean="0"/>
              <a:t>Radioactive—dangerous rays that can make you sick</a:t>
            </a:r>
          </a:p>
          <a:p>
            <a:pPr lvl="2"/>
            <a:r>
              <a:rPr lang="en-US" dirty="0" smtClean="0"/>
              <a:t>Not put into food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59044" y="346532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17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Mines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504" y="1485138"/>
            <a:ext cx="8352848" cy="4885888"/>
          </a:xfrm>
        </p:spPr>
        <p:txBody>
          <a:bodyPr>
            <a:normAutofit/>
          </a:bodyPr>
          <a:lstStyle/>
          <a:p>
            <a:r>
              <a:rPr lang="en-US" dirty="0" smtClean="0"/>
              <a:t>Mines</a:t>
            </a:r>
          </a:p>
          <a:p>
            <a:pPr lvl="1"/>
            <a:r>
              <a:rPr lang="en-US" dirty="0" smtClean="0"/>
              <a:t>Places where people take useful material from the ground</a:t>
            </a:r>
          </a:p>
          <a:p>
            <a:pPr lvl="1"/>
            <a:r>
              <a:rPr lang="en-US" dirty="0" smtClean="0"/>
              <a:t>Gold Mine---Take gold out from the ground</a:t>
            </a:r>
          </a:p>
          <a:p>
            <a:pPr lvl="1"/>
            <a:r>
              <a:rPr lang="en-US" dirty="0" smtClean="0"/>
              <a:t>Element Mines</a:t>
            </a:r>
          </a:p>
          <a:p>
            <a:pPr lvl="2"/>
            <a:r>
              <a:rPr lang="en-US" dirty="0" smtClean="0"/>
              <a:t>Gold, Silver, Copper, Lead</a:t>
            </a:r>
          </a:p>
          <a:p>
            <a:r>
              <a:rPr lang="en-US" dirty="0" smtClean="0"/>
              <a:t>Elements from the ground</a:t>
            </a:r>
          </a:p>
          <a:p>
            <a:pPr lvl="1"/>
            <a:r>
              <a:rPr lang="en-US" dirty="0" smtClean="0"/>
              <a:t>Dig out material from the ground to get the elements out</a:t>
            </a:r>
          </a:p>
          <a:p>
            <a:pPr lvl="1"/>
            <a:r>
              <a:rPr lang="en-US" dirty="0" smtClean="0"/>
              <a:t>Ore</a:t>
            </a:r>
          </a:p>
          <a:p>
            <a:pPr lvl="2"/>
            <a:r>
              <a:rPr lang="en-US" dirty="0" smtClean="0"/>
              <a:t>Material from the ground</a:t>
            </a:r>
          </a:p>
          <a:p>
            <a:pPr lvl="2"/>
            <a:r>
              <a:rPr lang="en-US" dirty="0" smtClean="0"/>
              <a:t>Use a hot furnace to separate the useful elements from each other.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387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Metals vs. Nonmetals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Metallic(84 of 112 elements) METALS</a:t>
            </a:r>
          </a:p>
          <a:p>
            <a:pPr lvl="1"/>
            <a:r>
              <a:rPr lang="en-US" dirty="0" smtClean="0"/>
              <a:t>Examples: Copper, Gold, Silver, Aluminum, Nickel</a:t>
            </a:r>
          </a:p>
          <a:p>
            <a:pPr lvl="1"/>
            <a:r>
              <a:rPr lang="en-US" dirty="0" smtClean="0"/>
              <a:t>Solid---All but mercury at room temperature</a:t>
            </a:r>
          </a:p>
          <a:p>
            <a:pPr lvl="1"/>
            <a:r>
              <a:rPr lang="en-US" dirty="0" smtClean="0"/>
              <a:t>Shiny</a:t>
            </a:r>
          </a:p>
          <a:p>
            <a:pPr lvl="1"/>
            <a:r>
              <a:rPr lang="en-US" dirty="0" smtClean="0"/>
              <a:t>Malleable---hammered into thinned sheets </a:t>
            </a:r>
          </a:p>
          <a:p>
            <a:pPr lvl="1"/>
            <a:r>
              <a:rPr lang="en-US" dirty="0" smtClean="0"/>
              <a:t>Light/Heavy</a:t>
            </a:r>
          </a:p>
          <a:p>
            <a:pPr lvl="1"/>
            <a:r>
              <a:rPr lang="en-US" dirty="0" smtClean="0"/>
              <a:t>Bendable (Copper and aluminum) </a:t>
            </a:r>
          </a:p>
          <a:p>
            <a:pPr lvl="1"/>
            <a:r>
              <a:rPr lang="en-US" dirty="0" smtClean="0"/>
              <a:t>Strong</a:t>
            </a:r>
          </a:p>
        </p:txBody>
      </p:sp>
    </p:spTree>
    <p:extLst>
      <p:ext uri="{BB962C8B-B14F-4D97-AF65-F5344CB8AC3E}">
        <p14:creationId xmlns:p14="http://schemas.microsoft.com/office/powerpoint/2010/main" val="3428157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54</TotalTime>
  <Words>511</Words>
  <Application>Microsoft Macintosh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Orbit</vt:lpstr>
      <vt:lpstr>Elements</vt:lpstr>
      <vt:lpstr>Bright Lights</vt:lpstr>
      <vt:lpstr>Bright Lights</vt:lpstr>
      <vt:lpstr>Bright Lights</vt:lpstr>
      <vt:lpstr>The Element Diet</vt:lpstr>
      <vt:lpstr>The Element Diet</vt:lpstr>
      <vt:lpstr>Element Diet</vt:lpstr>
      <vt:lpstr>Element Mines</vt:lpstr>
      <vt:lpstr>Metals vs. Nonmetals</vt:lpstr>
      <vt:lpstr>Metals vs. Nonmetals</vt:lpstr>
      <vt:lpstr>Different Elements</vt:lpstr>
      <vt:lpstr>Periodic Table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</dc:title>
  <dc:creator>Seaman USD 345</dc:creator>
  <cp:lastModifiedBy>Seaman USD 345</cp:lastModifiedBy>
  <cp:revision>6</cp:revision>
  <dcterms:created xsi:type="dcterms:W3CDTF">2013-11-20T06:14:43Z</dcterms:created>
  <dcterms:modified xsi:type="dcterms:W3CDTF">2013-11-20T07:09:32Z</dcterms:modified>
</cp:coreProperties>
</file>